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58" r:id="rId4"/>
    <p:sldId id="260" r:id="rId5"/>
    <p:sldId id="262" r:id="rId6"/>
    <p:sldId id="265" r:id="rId7"/>
    <p:sldId id="266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6"/>
    <p:restoredTop sz="93684"/>
  </p:normalViewPr>
  <p:slideViewPr>
    <p:cSldViewPr snapToGrid="0" snapToObjects="1">
      <p:cViewPr varScale="1">
        <p:scale>
          <a:sx n="108" d="100"/>
          <a:sy n="108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3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5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6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98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56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8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67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2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5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06C8C-254F-774A-94EC-7FE83FCD9021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2F14-781E-D943-82E5-CECE13720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8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uverture_recto_148775434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" t="5817"/>
          <a:stretch/>
        </p:blipFill>
        <p:spPr>
          <a:xfrm>
            <a:off x="-45148" y="-13371"/>
            <a:ext cx="4742666" cy="6831263"/>
          </a:xfrm>
          <a:prstGeom prst="rect">
            <a:avLst/>
          </a:prstGeom>
        </p:spPr>
      </p:pic>
      <p:pic>
        <p:nvPicPr>
          <p:cNvPr id="9" name="Image 8" descr="fri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8" y="111292"/>
            <a:ext cx="4446482" cy="3883261"/>
          </a:xfrm>
          <a:prstGeom prst="rect">
            <a:avLst/>
          </a:prstGeom>
        </p:spPr>
      </p:pic>
      <p:pic>
        <p:nvPicPr>
          <p:cNvPr id="15" name="Image 14" descr="car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8" y="4436554"/>
            <a:ext cx="4446482" cy="23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0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4a257a215d1269f17e70a4df22c00bf--organic-packaging-food-packa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0"/>
            <a:ext cx="8438816" cy="6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ti_theft_lunch_bags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42" y="0"/>
            <a:ext cx="6363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uice_box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6" y="0"/>
            <a:ext cx="733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080425-swissfoodpacka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8" y="0"/>
            <a:ext cx="63500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u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2600" cy="68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reate-your-own-king-fast-food-packag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5287"/>
            <a:ext cx="9144001" cy="50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-candy-packaging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62"/>
            <a:ext cx="9144000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ffiche-Leopold-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pic>
        <p:nvPicPr>
          <p:cNvPr id="3" name="Image 2" descr="de4af1137d7425ffb9611242382ae932--olive-oil-packaging-organic-packa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1" y="565496"/>
            <a:ext cx="4049775" cy="48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ice-box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14"/>
            <a:ext cx="9023685" cy="6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265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 C</dc:creator>
  <cp:lastModifiedBy>Utilisateur Microsoft Office</cp:lastModifiedBy>
  <cp:revision>3</cp:revision>
  <dcterms:created xsi:type="dcterms:W3CDTF">2017-10-02T07:04:02Z</dcterms:created>
  <dcterms:modified xsi:type="dcterms:W3CDTF">2018-03-26T16:17:02Z</dcterms:modified>
</cp:coreProperties>
</file>